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52400"/>
            <a:ext cx="8686800" cy="22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осуществления ГКУ и ГРП на построенные объекты ИЖС и садовые дома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685800"/>
            <a:ext cx="2514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Разрешение на строительство получено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685800"/>
            <a:ext cx="586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Разрешение на строительство отсутствует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067594" y="1294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48894" y="1256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439694" y="1256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52400" y="1447800"/>
            <a:ext cx="2362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случае, если разрешение на строительство объекта ИЖС получено до 04.08.2018 или разрешение на строительство объекта ИЖС выдано после 04.08.2018, но заявление о выдаче такого разрешения представлено до 04.08.2018, застройщик не направляет уведомление о планируемом строительстве. Осуществляет строительство. Направляет в орган уведомление об окончании строительства с приложением, в том числе, технического плана.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указанном случае, технический план готовится на основании такого разрешения на строительство и проектной документации (при наличии) или Декларации.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743200" y="1447800"/>
            <a:ext cx="2362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Застройщик обращается в орган с уведомлением о планируемых строительстве или реконструкции объекта ИЖС или садового дома.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Получает уведомление о соответствии в указанном уведомлении о планируемом строительстве. Осуществляет строительство. Направляет в орган уведомление об окончании строительства с приложением, в том числе, технического плана. Технический план в указанном случае готовится на основании уведомления о планируемом строительстве и уведомления о соответствии в указанном уведомлении о планируемом строительстве параметров объектов ИЖС или садового дома и Декларации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57800" y="1447800"/>
            <a:ext cx="19050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случае, если строительство уже начато без разрешительных документов, правообладатель земельного участка вправе до 01.03.2019 направить в Орган уведомление о планируемых строительстве или реконструкции  жилого дома, жилого  строения или объекта ИЖС. Осуществляет строительство. Направляет в орган уведомление об окончании строительства с приложением, в том числе, технического плана.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15200" y="1447800"/>
            <a:ext cx="16764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До 01.03.2019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допускается осуществление ГКУ и ГРП прав на жилые строения, жилые дома, созданные на земельных участках, предоставленных для ведения садоводства, дачного хозяйства, без направления уведомлений о планируемых строительстве или реконструкции указанных объектов и уведомлений об окончании строительства или реконструкции указанных объектов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8115300" y="125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24000" y="55626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352800" y="571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114800" y="55626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066800" y="6019800"/>
            <a:ext cx="4800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заявлением о ГКУ и ГРП обращается Орган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79629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248400" y="6019800"/>
            <a:ext cx="2743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заявлением о ГКУ и ГРП обращается застройщик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390900" y="6743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85800"/>
            <a:ext cx="43434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ненаправления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установленный срок Органом заявления застройщик вправе направить указанное заявление в орган регистрации прав самостоятельно. При этом уведомление, технический план, соглашение об определении долей в праве общей долевой собственности запрашиваются органом регистрации прав Органа по правилам, предусмотренным частью 2 статьи 33 Закона о регистрации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трехдневный срок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315494" y="494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371600" y="2133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28600" y="2590800"/>
            <a:ext cx="15240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 поступления ответа и представления уведомления о соответствии построенного объекта параметрам орган 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регистрации прав осуществляет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ГКУ и ГРП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4800" y="2590800"/>
            <a:ext cx="16764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непоступления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ответа  ГКУ и ГРП приостанавливаются в соответствии с пунктом 59 части 1 статьи 26 Закона о регистрации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667000" y="2362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67200" y="2209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828800" y="2590800"/>
            <a:ext cx="22098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случае поступления в ответ на запрос уведомления о несоответствии построенных или реконструированных ИЖС или садового дома требованиям законодательства о градостроительной деятельности ГКУ и ГРП приостанавливаются в соответствии с пунктом 58 части 1 статьи 26 Закона о регистрации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430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Самородкина Ксения Вадимовна</dc:creator>
  <cp:lastModifiedBy>Мосина Ольга Витальевна</cp:lastModifiedBy>
  <cp:revision>18</cp:revision>
  <dcterms:created xsi:type="dcterms:W3CDTF">2018-08-21T04:16:41Z</dcterms:created>
  <dcterms:modified xsi:type="dcterms:W3CDTF">2018-10-16T07:35:55Z</dcterms:modified>
</cp:coreProperties>
</file>