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00" autoAdjust="0"/>
  </p:normalViewPr>
  <p:slideViewPr>
    <p:cSldViewPr>
      <p:cViewPr varScale="1">
        <p:scale>
          <a:sx n="103" d="100"/>
          <a:sy n="103" d="100"/>
        </p:scale>
        <p:origin x="20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0" y="152400"/>
            <a:ext cx="8686800" cy="228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Порядок осуществления ГКУ и ГРП на построенные объекты ИЖС и садовые дома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4800" y="685800"/>
            <a:ext cx="25146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Разрешение на строительство получено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48000" y="685800"/>
            <a:ext cx="58674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Разрешение на строительство отсутствует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rot="5400000">
            <a:off x="1067594" y="12946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3848894" y="1256506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>
            <a:off x="6439694" y="1256506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152400" y="1447800"/>
            <a:ext cx="2362200" cy="4038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 случае, если разрешение на строительство объекта ИЖС получено до 04.08.2018 или разрешение на строительство объекта ИЖС выдано после 04.08.2018, но заявление о выдаче такого разрешения представлено до 04.08.2018, застройщик не направляет уведомление о планируемом строительстве. Осуществляет строительство. Направляет в орган уведомление об окончании строительства с приложением, в том числе, технического плана. 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 указанном случае, технический план готовится на основании такого разрешения на строительство и проектной документации (при наличии) или Декларации.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743200" y="1447800"/>
            <a:ext cx="2362200" cy="4038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Застройщик обращается в орган с уведомлением о планируемых строительстве или реконструкции объекта ИЖС или садового дома.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Получает уведомление о соответствии в указанном уведомлении о планируемом строительстве. Осуществляет строительство. Направляет в орган уведомление об окончании строительства с приложением, в том числе, технического плана. Технический план в указанном случае готовится на основании уведомления о планируемом строительстве и уведомления о соответствии в указанном уведомлении о планируемом строительстве параметров объектов ИЖС или садового дома и Декларации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257800" y="1447800"/>
            <a:ext cx="1905000" cy="4038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 случае, если строительство уже начато без разрешительных документов, правообладатель земельного участка вправе до 01.03.2019 направить в Орган уведомление о планируемых строительстве или реконструкции  жилого дома, жилого  строения или объекта ИЖС. Осуществляет строительство. Направляет в орган уведомление об окончании строительства с приложением, в том числе, технического плана.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315200" y="1447800"/>
            <a:ext cx="1676400" cy="4038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До 01.03.2019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допускается осуществление ГКУ и ГРП прав на жилые строения, жилые дома, созданные на земельных участках, предоставленных для ведения садоводства, дачного хозяйства, без направления уведомлений о планируемых строительстве или реконструкции указанных объектов и уведомлений об окончании строительства или реконструкции указанных объектов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 rot="5400000">
            <a:off x="8115300" y="12573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1524000" y="5562600"/>
            <a:ext cx="1600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5400000">
            <a:off x="3352800" y="57150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10800000" flipV="1">
            <a:off x="4114800" y="5562600"/>
            <a:ext cx="1905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1066800" y="6019800"/>
            <a:ext cx="4800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 заявлением о ГКУ и ГРП обращается Орган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 rot="5400000">
            <a:off x="7962900" y="56769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6248400" y="6019800"/>
            <a:ext cx="27432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 заявлением о ГКУ и ГРП обращается застройщик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 rot="5400000">
            <a:off x="3390900" y="67437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685800"/>
            <a:ext cx="4343400" cy="1447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 случае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ненаправления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в установленный срок Органом заявления застройщик вправе направить указанное заявление в орган регистрации прав самостоятельно. При этом уведомление, технический план, соглашение об определении долей в праве общей долевой собственности запрашиваются органом регистрации прав Органа по правилам, предусмотренным частью 2 статьи 33 Закона о регистрации в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трехдневный срок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rot="5400000">
            <a:off x="3315494" y="4945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10800000" flipV="1">
            <a:off x="1371600" y="2133600"/>
            <a:ext cx="4572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228600" y="2590800"/>
            <a:ext cx="1524000" cy="1828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 случае поступления ответа и представления уведомления о соответствии построенного объекта параметрам орган  </a:t>
            </a: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регистрации прав осуществляет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ГКУ и ГРП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14800" y="2590800"/>
            <a:ext cx="1676400" cy="1828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 случае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непоступления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ответа  ГКУ и ГРП приостанавливаются в соответствии с пунктом 59 части 1 статьи 26 Закона о регистрации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rot="5400000">
            <a:off x="2667000" y="23622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4267200" y="2209800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1828800" y="2590800"/>
            <a:ext cx="2209800" cy="228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 случае поступления в ответ на запрос уведомления о несоответствии построенных или реконструированных ИЖС или садового дома требованиям законодательства о градостроительной деятельности ГКУ и ГРП приостанавливаются в соответствии с пунктом 58 части 1 статьи 26 Закона о регистрации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430</Words>
  <Application>Microsoft Office PowerPoint</Application>
  <PresentationFormat>Экран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Самородкина Ксения Вадимовна</dc:creator>
  <cp:lastModifiedBy>Мосина Ольга Витальевна</cp:lastModifiedBy>
  <cp:revision>18</cp:revision>
  <dcterms:created xsi:type="dcterms:W3CDTF">2018-08-21T04:16:41Z</dcterms:created>
  <dcterms:modified xsi:type="dcterms:W3CDTF">2018-10-16T07:35:55Z</dcterms:modified>
</cp:coreProperties>
</file>