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70BA-BA62-43FD-B91F-4FC0AF11FB0E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3BE8-EDE3-45D4-B300-74D0AA4CF654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70BA-BA62-43FD-B91F-4FC0AF11FB0E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3BE8-EDE3-45D4-B300-74D0AA4CF6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70BA-BA62-43FD-B91F-4FC0AF11FB0E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3BE8-EDE3-45D4-B300-74D0AA4CF6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70BA-BA62-43FD-B91F-4FC0AF11FB0E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3BE8-EDE3-45D4-B300-74D0AA4CF6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70BA-BA62-43FD-B91F-4FC0AF11FB0E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3BE8-EDE3-45D4-B300-74D0AA4CF654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70BA-BA62-43FD-B91F-4FC0AF11FB0E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3BE8-EDE3-45D4-B300-74D0AA4CF6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70BA-BA62-43FD-B91F-4FC0AF11FB0E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3BE8-EDE3-45D4-B300-74D0AA4CF654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70BA-BA62-43FD-B91F-4FC0AF11FB0E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3BE8-EDE3-45D4-B300-74D0AA4CF6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70BA-BA62-43FD-B91F-4FC0AF11FB0E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3BE8-EDE3-45D4-B300-74D0AA4CF6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70BA-BA62-43FD-B91F-4FC0AF11FB0E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3BE8-EDE3-45D4-B300-74D0AA4CF654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A70BA-BA62-43FD-B91F-4FC0AF11FB0E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F3BE8-EDE3-45D4-B300-74D0AA4CF6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55A70BA-BA62-43FD-B91F-4FC0AF11FB0E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E0F3BE8-EDE3-45D4-B300-74D0AA4CF65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83264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b="1" dirty="0" smtClean="0"/>
              <a:t>Инициативный проект </a:t>
            </a:r>
            <a:br>
              <a:rPr lang="ru-RU" sz="2800" b="1" dirty="0" smtClean="0"/>
            </a:br>
            <a:r>
              <a:rPr lang="ru-RU" sz="2800" b="1" dirty="0" smtClean="0"/>
              <a:t>по «Капитальному ремонту сетей автоматической пожарной сигнализации и системы оповещения и управления эвакуацией (АПС и СОУЭ)  людей и капитальный ремонт аварийного (эвакуационного) освещения по адресу г. </a:t>
            </a:r>
            <a:r>
              <a:rPr lang="ru-RU" sz="2800" b="1" dirty="0" err="1" smtClean="0"/>
              <a:t>Снежинск</a:t>
            </a:r>
            <a:r>
              <a:rPr lang="ru-RU" sz="2800" b="1" dirty="0" smtClean="0"/>
              <a:t> ул. Победы д. 4»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157597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idx="4294967295"/>
          </p:nvPr>
        </p:nvSpPr>
        <p:spPr>
          <a:xfrm>
            <a:off x="827584" y="3212976"/>
            <a:ext cx="7761287" cy="24479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/>
              <a:t>Задачи: </a:t>
            </a:r>
          </a:p>
          <a:p>
            <a:pPr marL="514350" indent="-514350" algn="just">
              <a:buAutoNum type="arabicPeriod"/>
            </a:pPr>
            <a:r>
              <a:rPr lang="ru-RU" b="1" dirty="0" smtClean="0"/>
              <a:t>Безопасность граждан</a:t>
            </a:r>
          </a:p>
          <a:p>
            <a:pPr marL="514350" indent="-514350" algn="just">
              <a:buAutoNum type="arabicPeriod"/>
            </a:pPr>
            <a:r>
              <a:rPr lang="ru-RU" b="1" dirty="0" smtClean="0"/>
              <a:t>Приведение сетей пожарной сигнализации и аварийного освещения к требованиям противопожарного режима</a:t>
            </a:r>
            <a:endParaRPr lang="ru-RU" b="1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539552" y="908720"/>
            <a:ext cx="8244408" cy="19431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Цель: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smtClean="0"/>
              <a:t>Обеспечить безопасность граждан проживающих в </a:t>
            </a:r>
            <a:r>
              <a:rPr lang="ru-RU" sz="3600" dirty="0" smtClean="0"/>
              <a:t>общежитии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89204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Ул. Победы  дом 4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До: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После: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996952"/>
            <a:ext cx="3798360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939455"/>
            <a:ext cx="3932238" cy="2949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0109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23528" y="620688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Инициативный проект </a:t>
            </a:r>
            <a:br>
              <a:rPr lang="ru-RU" b="1" dirty="0"/>
            </a:br>
            <a:r>
              <a:rPr lang="ru-RU" b="1" dirty="0"/>
              <a:t>по «Капитальному ремонту сетей автоматической пожарной сигнализации и системы оповещения и управления </a:t>
            </a:r>
            <a:r>
              <a:rPr lang="ru-RU" b="1" dirty="0" smtClean="0"/>
              <a:t>эвакуацией (АПС и СОУЭ) людей </a:t>
            </a:r>
            <a:r>
              <a:rPr lang="ru-RU" b="1" dirty="0"/>
              <a:t>и </a:t>
            </a:r>
            <a:r>
              <a:rPr lang="ru-RU" b="1" dirty="0" smtClean="0"/>
              <a:t>капитальный ремонт </a:t>
            </a:r>
            <a:r>
              <a:rPr lang="ru-RU" b="1" dirty="0"/>
              <a:t>аварийного (эвакуационного) </a:t>
            </a:r>
            <a:r>
              <a:rPr lang="ru-RU" b="1" dirty="0" smtClean="0"/>
              <a:t>освещения </a:t>
            </a:r>
            <a:r>
              <a:rPr lang="ru-RU" b="1" dirty="0"/>
              <a:t>по адресу г. </a:t>
            </a:r>
            <a:r>
              <a:rPr lang="ru-RU" b="1" dirty="0" err="1"/>
              <a:t>Снежинск</a:t>
            </a:r>
            <a:r>
              <a:rPr lang="ru-RU" b="1" dirty="0"/>
              <a:t> ул. </a:t>
            </a:r>
            <a:r>
              <a:rPr lang="ru-RU" b="1" dirty="0" smtClean="0"/>
              <a:t>Победы д</a:t>
            </a:r>
            <a:r>
              <a:rPr lang="ru-RU" b="1" dirty="0"/>
              <a:t>. </a:t>
            </a:r>
            <a:r>
              <a:rPr lang="ru-RU" b="1" dirty="0" smtClean="0"/>
              <a:t>4»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3068960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Перечень работ:</a:t>
            </a:r>
          </a:p>
          <a:p>
            <a:r>
              <a:rPr lang="ru-RU" dirty="0" smtClean="0"/>
              <a:t>- Капитальный ремонт </a:t>
            </a:r>
            <a:r>
              <a:rPr lang="ru-RU" dirty="0"/>
              <a:t>сетей автоматической пожарной сигнализации и системы оповещения и управления эвакуацией </a:t>
            </a:r>
            <a:r>
              <a:rPr lang="ru-RU" dirty="0" smtClean="0"/>
              <a:t>людей;</a:t>
            </a:r>
            <a:endParaRPr lang="ru-RU" dirty="0"/>
          </a:p>
          <a:p>
            <a:r>
              <a:rPr lang="ru-RU" dirty="0" smtClean="0"/>
              <a:t>- Капитальный ремонт </a:t>
            </a:r>
            <a:r>
              <a:rPr lang="ru-RU" dirty="0"/>
              <a:t>аварийного (эвакуационного) </a:t>
            </a:r>
            <a:r>
              <a:rPr lang="ru-RU" dirty="0" smtClean="0"/>
              <a:t>освещения.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11560" y="5072410"/>
            <a:ext cx="75608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Общая стоимость инициативного проекта:</a:t>
            </a:r>
          </a:p>
          <a:p>
            <a:r>
              <a:rPr lang="ru-RU" dirty="0"/>
              <a:t>	смета проекта - 	                       </a:t>
            </a:r>
            <a:r>
              <a:rPr lang="ru-RU" dirty="0" smtClean="0"/>
              <a:t>5228784 рубля</a:t>
            </a:r>
            <a:r>
              <a:rPr lang="ru-RU" dirty="0"/>
              <a:t>	</a:t>
            </a:r>
          </a:p>
          <a:p>
            <a:r>
              <a:rPr lang="ru-RU" dirty="0"/>
              <a:t>	трудовое участие </a:t>
            </a:r>
            <a:r>
              <a:rPr lang="ru-RU" dirty="0" smtClean="0"/>
              <a:t>- уборка </a:t>
            </a:r>
            <a:r>
              <a:rPr lang="ru-RU" dirty="0"/>
              <a:t>территории и окраска стен, после проведенных монтажных работ.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9057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294</TotalTime>
  <Words>68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Ясность</vt:lpstr>
      <vt:lpstr>Инициативный проект  по «Капитальному ремонту сетей автоматической пожарной сигнализации и системы оповещения и управления эвакуацией (АПС и СОУЭ)  людей и капитальный ремонт аварийного (эвакуационного) освещения по адресу г. Снежинск ул. Победы д. 4» </vt:lpstr>
      <vt:lpstr>Цель: Обеспечить безопасность граждан проживающих в общежитии</vt:lpstr>
      <vt:lpstr>Ул. Победы  дом 4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17</cp:revision>
  <dcterms:created xsi:type="dcterms:W3CDTF">2023-10-09T09:09:39Z</dcterms:created>
  <dcterms:modified xsi:type="dcterms:W3CDTF">2023-10-20T04:08:00Z</dcterms:modified>
</cp:coreProperties>
</file>