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6"/>
  </p:notesMasterIdLst>
  <p:sldIdLst>
    <p:sldId id="256" r:id="rId2"/>
    <p:sldId id="289" r:id="rId3"/>
    <p:sldId id="265" r:id="rId4"/>
    <p:sldId id="287" r:id="rId5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FF"/>
    <a:srgbClr val="FFFFFF"/>
    <a:srgbClr val="FFFF99"/>
    <a:srgbClr val="33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905" autoAdjust="0"/>
    <p:restoredTop sz="94598" autoAdjust="0"/>
  </p:normalViewPr>
  <p:slideViewPr>
    <p:cSldViewPr>
      <p:cViewPr>
        <p:scale>
          <a:sx n="75" d="100"/>
          <a:sy n="75" d="100"/>
        </p:scale>
        <p:origin x="-279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B914AE2-6942-4D3D-BF9E-B59FE8E8DF47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B5602BD-0A5F-4512-9F6A-707B1D9B7D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920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602BD-0A5F-4512-9F6A-707B1D9B7D9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711DD-8D2F-4D43-A148-D7F4608F8413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5674-5F51-4075-AEB7-F8672AFA7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57200" y="620688"/>
            <a:ext cx="8075240" cy="17281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kern="100" spc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Инициативный проект: </a:t>
            </a:r>
            <a:br>
              <a:rPr lang="ru-RU" sz="3200" kern="100" spc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</a:br>
            <a:r>
              <a:rPr lang="ru-RU" sz="3200" kern="100" spc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«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Спортивно -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effectLst/>
              </a:rPr>
              <a:t>досуговая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 площадка “Дружба поколений”</a:t>
            </a:r>
            <a:r>
              <a:rPr lang="ru-RU" sz="3200" kern="100" spc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endParaRPr lang="ru-RU" sz="3200" kern="100" spc="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5786454"/>
            <a:ext cx="4000528" cy="571504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l"/>
            <a:r>
              <a:rPr lang="ru-RU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				 </a:t>
            </a:r>
            <a:r>
              <a:rPr lang="ru-RU" sz="23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l"/>
            <a:r>
              <a:rPr lang="ru-RU" sz="2300" b="1" i="1" kern="100" spc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Инициатор</a:t>
            </a:r>
            <a:r>
              <a:rPr lang="en-US" sz="2300" b="1" i="1" kern="100" spc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ru-RU" sz="2300" b="1" i="1" kern="100" spc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2300" b="1" i="1" kern="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Юдина Мария Андреевна</a:t>
            </a:r>
            <a:endParaRPr lang="ru-RU" sz="2300" b="1" i="1" kern="100" spc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</a:rPr>
              <a:t>Описание проекта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3143248"/>
            <a:ext cx="7520940" cy="33843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3500" dirty="0" smtClean="0">
                <a:latin typeface="Times New Roman" panose="02020603050405020304" pitchFamily="18" charset="0"/>
              </a:rPr>
              <a:t>Целью </a:t>
            </a:r>
            <a:r>
              <a:rPr lang="ru-RU" sz="3500" dirty="0">
                <a:latin typeface="Times New Roman" panose="02020603050405020304" pitchFamily="18" charset="0"/>
              </a:rPr>
              <a:t>и </a:t>
            </a:r>
            <a:r>
              <a:rPr lang="ru-RU" sz="3500" dirty="0" smtClean="0">
                <a:latin typeface="Times New Roman" panose="02020603050405020304" pitchFamily="18" charset="0"/>
              </a:rPr>
              <a:t>задачей </a:t>
            </a:r>
            <a:r>
              <a:rPr lang="ru-RU" sz="3500" dirty="0">
                <a:latin typeface="Times New Roman" panose="02020603050405020304" pitchFamily="18" charset="0"/>
              </a:rPr>
              <a:t>инициативного </a:t>
            </a:r>
            <a:r>
              <a:rPr lang="ru-RU" sz="3500" dirty="0" smtClean="0">
                <a:latin typeface="Times New Roman" panose="02020603050405020304" pitchFamily="18" charset="0"/>
              </a:rPr>
              <a:t>проекта является создание </a:t>
            </a:r>
            <a:r>
              <a:rPr lang="ru-RU" sz="3500" dirty="0">
                <a:latin typeface="Times New Roman" panose="02020603050405020304" pitchFamily="18" charset="0"/>
              </a:rPr>
              <a:t>комфортных и благоприятных условий для занятий спортом </a:t>
            </a:r>
            <a:r>
              <a:rPr lang="ru-RU" sz="3500" dirty="0" smtClean="0">
                <a:latin typeface="Times New Roman" panose="02020603050405020304" pitchFamily="18" charset="0"/>
              </a:rPr>
              <a:t> жителей всех возрастов жилого поселка 2. </a:t>
            </a:r>
          </a:p>
          <a:p>
            <a:r>
              <a:rPr lang="ru-RU" sz="3500" dirty="0" smtClean="0">
                <a:latin typeface="Times New Roman" panose="02020603050405020304" pitchFamily="18" charset="0"/>
              </a:rPr>
              <a:t>Жителям  </a:t>
            </a:r>
            <a:r>
              <a:rPr lang="ru-RU" sz="3500" dirty="0">
                <a:latin typeface="Times New Roman" panose="02020603050405020304" pitchFamily="18" charset="0"/>
              </a:rPr>
              <a:t>нашего округа необходима данная площадка с развивающим и современным оборудванием. Она предоставит возможность для  проведения </a:t>
            </a:r>
            <a:r>
              <a:rPr lang="ru-RU" sz="3500" dirty="0" smtClean="0">
                <a:latin typeface="Times New Roman" panose="02020603050405020304" pitchFamily="18" charset="0"/>
              </a:rPr>
              <a:t>экологических оздоровительных </a:t>
            </a:r>
            <a:r>
              <a:rPr lang="ru-RU" sz="3500" dirty="0">
                <a:latin typeface="Times New Roman" panose="02020603050405020304" pitchFamily="18" charset="0"/>
              </a:rPr>
              <a:t>мероприятий.</a:t>
            </a:r>
          </a:p>
          <a:p>
            <a:r>
              <a:rPr lang="ru-RU" sz="3500" dirty="0">
                <a:latin typeface="Times New Roman" panose="02020603050405020304" pitchFamily="18" charset="0"/>
              </a:rPr>
              <a:t>А, главное, покажет пример </a:t>
            </a:r>
            <a:r>
              <a:rPr lang="ru-RU" sz="3500" dirty="0" smtClean="0">
                <a:latin typeface="Times New Roman" panose="02020603050405020304" pitchFamily="18" charset="0"/>
              </a:rPr>
              <a:t>сотрудничества между </a:t>
            </a:r>
            <a:r>
              <a:rPr lang="ru-RU" sz="3500" dirty="0">
                <a:latin typeface="Times New Roman" panose="02020603050405020304" pitchFamily="18" charset="0"/>
              </a:rPr>
              <a:t>людьми не только разных возрастов, но и к детям с особенностями </a:t>
            </a:r>
            <a:r>
              <a:rPr lang="ru-RU" sz="3500" dirty="0" smtClean="0">
                <a:latin typeface="Times New Roman" panose="02020603050405020304" pitchFamily="18" charset="0"/>
              </a:rPr>
              <a:t>развития, так как по близости находится школа №128.</a:t>
            </a:r>
            <a:r>
              <a:rPr lang="ru-RU" sz="35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hangingPunct="0"/>
            <a:r>
              <a:rPr lang="ru-RU" b="1" dirty="0"/>
              <a:t> </a:t>
            </a:r>
            <a:r>
              <a:rPr lang="ru-RU" b="1" dirty="0" smtClean="0"/>
              <a:t>Стоимость проекта 452 186,09 руб.</a:t>
            </a:r>
          </a:p>
          <a:p>
            <a:pPr hangingPunct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611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58719" y="107340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/>
          </a:p>
        </p:txBody>
      </p:sp>
      <p:sp>
        <p:nvSpPr>
          <p:cNvPr id="6" name="AutoShape 1050" descr="006407 - Детский спортивный комплекс &quot;Каскад&quot;"/>
          <p:cNvSpPr>
            <a:spLocks noChangeAspect="1" noChangeArrowheads="1"/>
          </p:cNvSpPr>
          <p:nvPr/>
        </p:nvSpPr>
        <p:spPr bwMode="auto">
          <a:xfrm>
            <a:off x="6161088" y="39481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AutoShape 1050" descr="006407 - Детский спортивный комплекс &quot;Каскад&quot;"/>
          <p:cNvSpPr>
            <a:spLocks noChangeAspect="1" noChangeArrowheads="1"/>
          </p:cNvSpPr>
          <p:nvPr/>
        </p:nvSpPr>
        <p:spPr bwMode="auto">
          <a:xfrm>
            <a:off x="6161088" y="39481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AutoShape 1050" descr="006407 - Детский спортивный комплекс &quot;Каскад&quot;"/>
          <p:cNvSpPr>
            <a:spLocks noChangeAspect="1" noChangeArrowheads="1"/>
          </p:cNvSpPr>
          <p:nvPr/>
        </p:nvSpPr>
        <p:spPr bwMode="auto">
          <a:xfrm>
            <a:off x="6161088" y="39481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71538" y="142852"/>
            <a:ext cx="700092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Перечень оборудования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AutoShape 1050" descr="006407 - Детский спортивный комплекс &quot;Каскад&quot;"/>
          <p:cNvSpPr>
            <a:spLocks noChangeAspect="1" noChangeArrowheads="1"/>
          </p:cNvSpPr>
          <p:nvPr/>
        </p:nvSpPr>
        <p:spPr bwMode="auto">
          <a:xfrm>
            <a:off x="6315075" y="21145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5" name="AutoShape 1050" descr="006407 - Детский спортивный комплекс &quot;Каскад&quot;"/>
          <p:cNvSpPr>
            <a:spLocks noChangeAspect="1" noChangeArrowheads="1"/>
          </p:cNvSpPr>
          <p:nvPr/>
        </p:nvSpPr>
        <p:spPr bwMode="auto">
          <a:xfrm>
            <a:off x="6315075" y="21145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1071538" y="1071546"/>
          <a:ext cx="7143800" cy="535785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59744"/>
                <a:gridCol w="4212288"/>
                <a:gridCol w="2571768"/>
              </a:tblGrid>
              <a:tr h="5648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Наименование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Рисунок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67783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Спортивный комплекс </a:t>
                      </a:r>
                      <a:r>
                        <a:rPr lang="ru-RU" sz="1200" u="none" strike="noStrike" dirty="0" err="1"/>
                        <a:t>ДхШхВ</a:t>
                      </a:r>
                      <a:r>
                        <a:rPr lang="ru-RU" sz="1200" u="none" strike="noStrike" dirty="0"/>
                        <a:t>   3240х1200х2400 мм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65524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Тренажер Флекс+жим ногами ДхШхВ  1700×600×1900 мм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640179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Тренажер для мышц пресса   ДхШхВ 1030×1330×470 мм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73055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Качалка на пружине двойная Лошадка ДхШхВ 2100×320×795 мм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62511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Качели смешанные на металлических стойках ДхШхВ 3650×1083×2400 мм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71549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Песочница "Боровичок" ДхШхВ  1780х1420х1560 мм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74856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/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Песок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40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643050"/>
            <a:ext cx="1090784" cy="63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357430"/>
            <a:ext cx="71438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3" descr="Изображение Качели комбинированные &quot;Двойные&quot; 100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4357694"/>
            <a:ext cx="128588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3643314"/>
            <a:ext cx="1000132" cy="59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2928934"/>
            <a:ext cx="1143008" cy="64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5000636"/>
            <a:ext cx="92130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Cube 11"/>
          <p:cNvSpPr/>
          <p:nvPr/>
        </p:nvSpPr>
        <p:spPr>
          <a:xfrm>
            <a:off x="6072198" y="5857892"/>
            <a:ext cx="1557670" cy="323850"/>
          </a:xfrm>
          <a:prstGeom prst="cube">
            <a:avLst/>
          </a:prstGeom>
          <a:blipFill>
            <a:blip r:embed="rId9"/>
            <a:tile tx="0" ty="0" sx="100000" sy="100000" flip="none" algn="tl"/>
          </a:blipFill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effectLst/>
              </a:rPr>
              <a:t>Спортивно-досуговая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  площадка “Дружба</a:t>
            </a:r>
            <a:r>
              <a:rPr lang="ru-RU" sz="2400" baseline="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 поколений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”</a:t>
            </a:r>
            <a:endParaRPr lang="ru-RU" sz="2400" dirty="0"/>
          </a:p>
        </p:txBody>
      </p:sp>
      <p:pic>
        <p:nvPicPr>
          <p:cNvPr id="1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14752"/>
            <a:ext cx="1875845" cy="164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286256"/>
            <a:ext cx="1285884" cy="1530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Изображение Качели комбинированные &quot;Двойные&quot; 10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3916780"/>
            <a:ext cx="1571636" cy="1207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5715016"/>
            <a:ext cx="1428760" cy="80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5357826"/>
            <a:ext cx="2071702" cy="1233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3857628"/>
            <a:ext cx="1781184" cy="138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34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140</Words>
  <Application>Microsoft Office PowerPoint</Application>
  <PresentationFormat>Экран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Инициативный проект:  «Спортивно - досуговая площадка “Дружба поколений” </vt:lpstr>
      <vt:lpstr>Описание проекта</vt:lpstr>
      <vt:lpstr>Слайд 3</vt:lpstr>
      <vt:lpstr>Спортивно-досуговая  площадка “Дружба поколений”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Владелец</cp:lastModifiedBy>
  <cp:revision>171</cp:revision>
  <dcterms:created xsi:type="dcterms:W3CDTF">2017-06-27T07:29:55Z</dcterms:created>
  <dcterms:modified xsi:type="dcterms:W3CDTF">2024-10-16T05:09:20Z</dcterms:modified>
</cp:coreProperties>
</file>