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6"/>
  </p:notesMasterIdLst>
  <p:sldIdLst>
    <p:sldId id="256" r:id="rId2"/>
    <p:sldId id="289" r:id="rId3"/>
    <p:sldId id="293" r:id="rId4"/>
    <p:sldId id="292" r:id="rId5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9"/>
    <a:srgbClr val="3333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31" autoAdjust="0"/>
    <p:restoredTop sz="94624" autoAdjust="0"/>
  </p:normalViewPr>
  <p:slideViewPr>
    <p:cSldViewPr>
      <p:cViewPr>
        <p:scale>
          <a:sx n="80" d="100"/>
          <a:sy n="80" d="100"/>
        </p:scale>
        <p:origin x="-6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B914AE2-6942-4D3D-BF9E-B59FE8E8DF47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B5602BD-0A5F-4512-9F6A-707B1D9B7D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205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A711DD-8D2F-4D43-A148-D7F4608F8413}" type="datetimeFigureOut">
              <a:rPr lang="ru-RU" smtClean="0"/>
              <a:pPr/>
              <a:t>25.10.2025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1065674-5F51-4075-AEB7-F8672AFA7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457200" y="620688"/>
            <a:ext cx="8075240" cy="17281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kern="100" spc="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Инициативный проект: </a:t>
            </a:r>
            <a:br>
              <a:rPr lang="ru-RU" sz="3200" kern="100" spc="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</a:br>
            <a:r>
              <a:rPr lang="ru-RU" sz="3200" kern="100" spc="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«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Спорт достижений”</a:t>
            </a:r>
            <a:r>
              <a:rPr lang="ru-RU" sz="3200" kern="100" spc="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endParaRPr lang="ru-RU" sz="3200" kern="100" spc="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				 	</a:t>
            </a:r>
          </a:p>
          <a:p>
            <a:pPr algn="l"/>
            <a:r>
              <a:rPr lang="ru-RU" sz="1400" kern="100" spc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Инициатор</a:t>
            </a:r>
            <a:r>
              <a:rPr lang="en-US" sz="1400" kern="100" spc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lang="ru-RU" sz="1400" kern="100" spc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lang="ru-RU" sz="1400" kern="100" spc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Агеев Евгений Александрович</a:t>
            </a:r>
            <a:endParaRPr lang="ru-RU" sz="1400" kern="100" spc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tx1">
                  <a:lumMod val="5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7520940" cy="3384376"/>
          </a:xfrm>
        </p:spPr>
        <p:txBody>
          <a:bodyPr>
            <a:normAutofit/>
          </a:bodyPr>
          <a:lstStyle/>
          <a:p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Целью 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 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задачей 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инициативного 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проекта является обеспечение 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безопасных и комфортных условий для тренировок.</a:t>
            </a:r>
          </a:p>
          <a:p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Повышение безопасности и эффективности </a:t>
            </a:r>
            <a:r>
              <a:rPr lang="ru-RU" sz="1400" kern="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тренировок. </a:t>
            </a:r>
            <a:endParaRPr lang="ru-RU" sz="1400" kern="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tx1">
                  <a:lumMod val="5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Снижение травмоопасности и рост спортивных результатов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lang="ru-RU" sz="1400" kern="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tx1">
                  <a:lumMod val="5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ru-RU" sz="1400" kern="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Для достижения таких результатов необходимо приобретение 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r>
              <a:rPr lang="ru-RU" sz="1400" kern="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сетки 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для ДМТ </a:t>
            </a:r>
            <a:r>
              <a:rPr lang="ru-RU" sz="1400" kern="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соревновательной взамен изношенной.</a:t>
            </a:r>
            <a:endParaRPr lang="ru-RU" sz="1400" kern="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tx1">
                  <a:lumMod val="5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Размер 292х92 см.Евротрамп</a:t>
            </a:r>
            <a:endParaRPr lang="ru-RU" sz="1400" kern="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tx1">
                  <a:lumMod val="5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hangingPunct="0"/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 Стоимость реализации проекта </a:t>
            </a:r>
            <a:r>
              <a:rPr lang="ru-RU" sz="1400" kern="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216472,00 </a:t>
            </a:r>
            <a:r>
              <a:rPr lang="ru-RU" sz="1400" kern="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рублей.</a:t>
            </a:r>
          </a:p>
          <a:p>
            <a:endParaRPr lang="ru-RU" sz="1400" kern="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tx1">
                  <a:lumMod val="5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</a:rPr>
              <a:t>Описание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36119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63567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Вид в настоящее время</a:t>
            </a:r>
            <a:endParaRPr lang="ru-RU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МИНИТРАМП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СЕТКА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2" descr="C:\Users\Компьютер\Desktop\IMG-20251024-WA0002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3600400" cy="4405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Компьютер\Desktop\IMG-20251024-WA000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980728"/>
            <a:ext cx="4139190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350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Вид после замены.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Сетка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</a:rPr>
              <a:t>для ДМТ соревновательная. Тесьма 6 мм.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</a:rPr>
              <a:t>Размер 292х92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см.Евротрамп.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Компьютер\Desktop\IMG-20251024-WA00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01954"/>
            <a:ext cx="7632848" cy="4591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345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87BAFF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1914</TotalTime>
  <Words>49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Инициативный проект:  «Спорт достижений” </vt:lpstr>
      <vt:lpstr>Описание проекта</vt:lpstr>
      <vt:lpstr>Вид в настоящее время</vt:lpstr>
      <vt:lpstr>Вид после замены. Сетка для ДМТ соревновательная. Тесьма 6 мм. Размер 292х92 см.Евротрамп.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Компьютер</dc:creator>
  <cp:lastModifiedBy>Компьютер</cp:lastModifiedBy>
  <cp:revision>165</cp:revision>
  <cp:lastPrinted>2024-10-06T13:51:45Z</cp:lastPrinted>
  <dcterms:created xsi:type="dcterms:W3CDTF">2017-06-27T07:29:55Z</dcterms:created>
  <dcterms:modified xsi:type="dcterms:W3CDTF">2025-10-25T08:15:19Z</dcterms:modified>
</cp:coreProperties>
</file>